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04" r:id="rId4"/>
    <p:sldId id="305" r:id="rId5"/>
    <p:sldId id="306" r:id="rId6"/>
    <p:sldId id="320" r:id="rId7"/>
    <p:sldId id="321" r:id="rId8"/>
    <p:sldId id="307" r:id="rId9"/>
    <p:sldId id="308" r:id="rId10"/>
    <p:sldId id="322" r:id="rId11"/>
    <p:sldId id="323" r:id="rId12"/>
    <p:sldId id="325" r:id="rId13"/>
    <p:sldId id="326" r:id="rId14"/>
    <p:sldId id="330" r:id="rId15"/>
    <p:sldId id="327" r:id="rId16"/>
    <p:sldId id="328" r:id="rId17"/>
    <p:sldId id="329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100" d="100"/>
          <a:sy n="100" d="100"/>
        </p:scale>
        <p:origin x="-18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12.03.2014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12.03.2014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%3D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%3D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/>
              <a:t>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12.03.2014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-916"/>
          <a:stretch/>
        </p:blipFill>
        <p:spPr bwMode="auto">
          <a:xfrm>
            <a:off x="620989" y="1223963"/>
            <a:ext cx="5979836" cy="49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</a:t>
            </a:r>
            <a:endParaRPr lang="de-DE" dirty="0"/>
          </a:p>
          <a:p>
            <a:pPr lvl="1"/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2"/>
            <a:r>
              <a:rPr lang="de-DE" dirty="0" err="1" smtClean="0"/>
              <a:t>Pullrequests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Reviews</a:t>
            </a:r>
          </a:p>
          <a:p>
            <a:pPr lvl="1"/>
            <a:r>
              <a:rPr lang="de-DE" dirty="0" err="1" smtClean="0"/>
              <a:t>Continius</a:t>
            </a:r>
            <a:r>
              <a:rPr lang="de-DE" dirty="0" smtClean="0"/>
              <a:t> Integration: Travis</a:t>
            </a:r>
          </a:p>
          <a:p>
            <a:pPr lvl="1"/>
            <a:r>
              <a:rPr lang="de-DE" dirty="0" err="1" smtClean="0"/>
              <a:t>Testcoverage</a:t>
            </a:r>
            <a:r>
              <a:rPr lang="de-DE" dirty="0" smtClean="0"/>
              <a:t>: Coveralls</a:t>
            </a:r>
          </a:p>
          <a:p>
            <a:pPr lvl="2"/>
            <a:r>
              <a:rPr lang="de-DE" dirty="0" smtClean="0"/>
              <a:t>Python: 83%</a:t>
            </a:r>
          </a:p>
          <a:p>
            <a:r>
              <a:rPr lang="en-US" dirty="0" smtClean="0"/>
              <a:t>Deployment</a:t>
            </a:r>
          </a:p>
          <a:p>
            <a:pPr lvl="1"/>
            <a:r>
              <a:rPr lang="de-DE" dirty="0" err="1" smtClean="0"/>
              <a:t>Complete</a:t>
            </a:r>
            <a:r>
              <a:rPr lang="de-DE" dirty="0" smtClean="0"/>
              <a:t> Code </a:t>
            </a:r>
            <a:r>
              <a:rPr lang="de-DE" dirty="0"/>
              <a:t>Review </a:t>
            </a:r>
            <a:r>
              <a:rPr lang="de-DE" dirty="0" err="1" smtClean="0"/>
              <a:t>by</a:t>
            </a:r>
            <a:r>
              <a:rPr lang="de-DE" dirty="0" smtClean="0"/>
              <a:t> Wikimedia (end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march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pPr lvl="1"/>
            <a:r>
              <a:rPr lang="de-DE" dirty="0" err="1" smtClean="0"/>
              <a:t>stages</a:t>
            </a:r>
            <a:endParaRPr lang="de-DE" dirty="0"/>
          </a:p>
          <a:p>
            <a:pPr lvl="2"/>
            <a:r>
              <a:rPr lang="de-DE" dirty="0" err="1" smtClean="0"/>
              <a:t>beta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lvl="2"/>
            <a:r>
              <a:rPr lang="de-DE" dirty="0" smtClean="0"/>
              <a:t>test.wikidata.org</a:t>
            </a:r>
          </a:p>
          <a:p>
            <a:pPr lvl="2"/>
            <a:r>
              <a:rPr lang="de-DE" dirty="0" smtClean="0"/>
              <a:t>wikidata.org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12.03.2014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08" y="2923384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6" y="1031815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55" y="167251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7" y="2129597"/>
            <a:ext cx="991739" cy="24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0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</a:t>
            </a:r>
            <a:r>
              <a:rPr lang="de-DE" dirty="0" smtClean="0"/>
              <a:t>Import von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tabellen</a:t>
            </a:r>
            <a:r>
              <a:rPr lang="de-DE" dirty="0" smtClean="0"/>
              <a:t> </a:t>
            </a:r>
            <a:r>
              <a:rPr lang="de-DE" smtClean="0"/>
              <a:t>dump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- Testing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F803-C1FA-44C6-AB85-6ADB9A37F59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1396</Words>
  <Application>Microsoft Office PowerPoint</Application>
  <PresentationFormat>Custom</PresentationFormat>
  <Paragraphs>335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powerpoint_hpi_cgs_wide</vt:lpstr>
      <vt:lpstr>PropertySuggester</vt:lpstr>
      <vt:lpstr>Agenda</vt:lpstr>
      <vt:lpstr>PropertySuggester Workflow</vt:lpstr>
      <vt:lpstr>Workflow</vt:lpstr>
      <vt:lpstr>Workflow</vt:lpstr>
      <vt:lpstr>Workflow</vt:lpstr>
      <vt:lpstr>Workflow</vt:lpstr>
      <vt:lpstr>Development Process</vt:lpstr>
      <vt:lpstr>PowerPoint Presentation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194</cp:revision>
  <dcterms:created xsi:type="dcterms:W3CDTF">2014-01-22T15:15:36Z</dcterms:created>
  <dcterms:modified xsi:type="dcterms:W3CDTF">2014-03-12T15:58:06Z</dcterms:modified>
</cp:coreProperties>
</file>